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0003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Применение нормативно – правовых актов при осуществлении деятельности по реализации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парфюмерно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косметических товаров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571472" y="214291"/>
            <a:ext cx="7972452" cy="10001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службы по надзору в сфере защиты прав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потребителей и благополучия человека по Чувашской Республике - Чувашии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64360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номинальное количество (объем или масса) продукции в потребительской таре (для мыла твердого туалетного - номинальная масса куска, на момент упаковки), за исключением парфюмерно-косметической продукции номинальной массой менее 5 г, или номинальным объемом менее 5 мл, или пробника парфюмерно-косметической продукции;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цвет и/или тон (для декоративной косметики и окрашивающих средств);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массовую долю фторида (%, или мг/кг, или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 для средств гигиены полости рта, содержащих соединения фтора;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срок годности: дата изготовления (месяц, год) и срок годности (месяцев, лет), или надпись "годен до" (месяц, год) или "использовать до" (месяц, год);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описание условий хранения в случае, если эти условия отличаются от стандартных;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особые меры предосторожности (при необходимости) при применении продукции, в том числе информация о предупреждениях, изложенных в </a:t>
            </a:r>
            <a:r>
              <a:rPr lang="ru-RU" sz="1900" dirty="0">
                <a:latin typeface="Times New Roman" pitchFamily="18" charset="0"/>
                <a:cs typeface="Times New Roman" pitchFamily="18" charset="0"/>
                <a:hlinkClick r:id="" action="ppaction://hlinkfile"/>
              </a:rPr>
              <a:t>приложениях 2-5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технического регламента;</a:t>
            </a:r>
          </a:p>
          <a:p>
            <a:endParaRPr lang="ru-RU" sz="1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857232"/>
            <a:ext cx="4038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номер партии или специальный код, позволяющие идентифицировать партию парфюмерно-косметической продукции;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- сведения о способах применения парфюмерно-косметической продукции, отсутствие которых может привести к неправильному использованию потребителем парфюмерно-косметической продукции;</a:t>
            </a:r>
          </a:p>
          <a:p>
            <a:pPr algn="just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- список ингредиентов. </a:t>
            </a:r>
          </a:p>
          <a:p>
            <a:endParaRPr lang="ru-RU" dirty="0"/>
          </a:p>
        </p:txBody>
      </p:sp>
      <p:pic>
        <p:nvPicPr>
          <p:cNvPr id="880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000108"/>
            <a:ext cx="40386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572000" y="52149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Символ, указывающий на наличие дополнительной информации о парфюмерно-косметической продукции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Нормативно –правовые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Гражданским Кодексом Российской Федерации,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РФ от 07.02.1992 №2300-1 «О защите прав потребителей»,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продажи отдельных видов товаров, утвержденными постановлением Правительства РФ от 19.01.1998 №55,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регламентом Таможенного союза ТР ТС 009/2011 "О безопасности парфюмерно-косметической продукции " (утв.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" action="ppaction://hlinkfile"/>
              </a:rPr>
              <a:t>Решением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Комиссии Таможенного союза от 23 сентября  2011 г. N 799)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Техническим регламентом Таможенного союза ТР ТС 009/2011 "О безопасности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парфюмерно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– косметической продукции" (утв.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" action="ppaction://hlinkfile"/>
              </a:rPr>
              <a:t>Решением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Комиссии Таможенного союза от 23 сентября  2011 г. N 799).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4471990" cy="4483113"/>
          </a:xfrm>
        </p:spPr>
        <p:txBody>
          <a:bodyPr>
            <a:normAutofit/>
          </a:bodyPr>
          <a:lstStyle/>
          <a:p>
            <a:pPr marL="0" indent="266700" algn="just">
              <a:spcBef>
                <a:spcPts val="0"/>
              </a:spcBef>
              <a:buNone/>
              <a:tabLst>
                <a:tab pos="85725" algn="l"/>
              </a:tabLst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технического регламента распространяются  на  выпускаемую в обращение на территории государств - членов ТС парфюмерно-косметическую продукцию в потребительской таре.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распространяется на продукцию, предназначенную для проглатывания, ингаляции, инъекции или имплантации в тело человека, средства для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татуажа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наносимые с нарушением кожного покрова, а также на продукцию, применяемую для диагностики и лечения болезней.</a:t>
            </a:r>
          </a:p>
          <a:p>
            <a:endParaRPr lang="ru-RU" dirty="0"/>
          </a:p>
        </p:txBody>
      </p:sp>
      <p:pic>
        <p:nvPicPr>
          <p:cNvPr id="5" name="Содержимое 4" descr="1035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3500" y="1714488"/>
            <a:ext cx="3543300" cy="36433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Парфюмерно-косметическая продукция (ПКП)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вещество или смеси веществ, предназначенные для нанесения непосредственно на внешний покров человека (кожу, волосяной покров, ногти, губы и наружные половые органы) или на зубы и слизистую оболочку полости рта с единственной или главной целью их очищения, изменения их внешнего вида, придания приятного запаха, и/или коррекции запаха тела, и/или защиты, и/или сохранения в хорошем состоянии, и/или ухода за ними;</a:t>
            </a:r>
          </a:p>
          <a:p>
            <a:pPr marL="0" indent="0" algn="just">
              <a:lnSpc>
                <a:spcPct val="120000"/>
              </a:lnSpc>
            </a:pPr>
            <a:endParaRPr lang="ru-RU" sz="29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Маркировка парфюмерно-косметической продукции (маркировка)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- информация для потребителя в виде надписей, цифровых, цветовых и графических обозначений, наносимая на потребительскую тару, этикетку, ярлык;</a:t>
            </a:r>
          </a:p>
          <a:p>
            <a:pPr marL="0" indent="0" algn="just">
              <a:lnSpc>
                <a:spcPct val="120000"/>
              </a:lnSpc>
            </a:pPr>
            <a:endParaRPr lang="ru-RU" sz="29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Потребительская тара парфюмерно-косметической продукции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первичная или совокупность первичной и вторичной упаковки парфюмерно-косметической продукции, поступающая к потребителю с парфюмерно-косметической продукцией и не выполняющая функцию транспортной тары;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соответствия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парфюмерно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косметической  продукции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Оценка соответствия парфюмерно-косметической продукции, за исключением парфюмерно-косметической продукции, перечень которой приведен в приложении 12, проводится путем подтверждения соответствия в форме декларирования на основании доказательств, полученных с участием аккредитованной испытательной лаборатории (центра), аккредитованной в установленном порядке в государствах-членах ТС, и собственных доказательств. </a:t>
            </a:r>
          </a:p>
          <a:p>
            <a:endParaRPr lang="ru-RU" dirty="0"/>
          </a:p>
        </p:txBody>
      </p:sp>
      <p:pic>
        <p:nvPicPr>
          <p:cNvPr id="5" name="Содержимое 4" descr="eac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0992" y="1600200"/>
            <a:ext cx="3193015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Подтверждение соответствия парфюмерно-косметической продукции, требованиям Технического регламента в форме государственной регистрации с выдачей свидетельства о государственной регистрации продукции  установлено для следующих групп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продукции: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1. Парфюмерно-косметическая продукция для искусственного загара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2. Парфюмерно-косметическая продукция для отбеливания (осветления) кожи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3. Косметика для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татуажа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4. Интимная косметика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5. Парфюмерно-косметическая продукция индивидуальной защиты кожи от воздействия вредных производственных факторов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6. Детская косметика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7. Парфюмерно-косметическая продукция для химического окрашивания, осветления и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мелирования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волос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8. Парфюмерно-косметическая продукция для химической завивки и распрямления волос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9. Парфюмерно-косметическая продукция, произведенная с использованием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наноматериалов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715040"/>
          </a:xfrm>
        </p:spPr>
        <p:txBody>
          <a:bodyPr>
            <a:normAutofit/>
          </a:bodyPr>
          <a:lstStyle/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10. Парфюмерно-косметическая продукция для депиляции</a:t>
            </a:r>
          </a:p>
          <a:p>
            <a:pPr mar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Пилинги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12 Фторсодержащие средства гигиены полости рта, массовая доля фторидов в которых превышает 0,15% (для жидких средств гигиены полости рта - 0,05%)</a:t>
            </a:r>
          </a:p>
          <a:p>
            <a:pPr mar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13. Средства для отбеливания зубов, содержащие перекись водорода или другие компоненты, выделяющие перекись водорода, включая перекись карбамида и перекись цинка, с концентрацией перекиси водорода (в качестве ингредиента или выделяемой) 0,1% - 6,0%.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286279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Продавец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 обязан  по  требованию  потребителя  ознакомить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его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товаро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сопроводительной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документацией  на  товар,  содержащий  сведения  о    подтверждении  соответствия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сертификат соответствия, его номер, срок  его  действия,  орган  выдавший  сертификат, или сведения о декларации  о соответствии, в том числе её  регистрационный  номер, срок  её  действия, наименование  лица, принявшего  декларацию,  и  орган, её зарегистрировавший).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документы должны быть заверены подписью и печатью поставщика или продавца с указанием его места нахождения.  Отсутствие  вышеуказанных  документов,  а также отсутствие  информации о товаре  и  изготовителе,  ставит под сомнение качество, безопасность  и происхождение реализуемых парфюмерно-косметических товаров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Маркировка должна содержать следующую обязательную информацию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95459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наименование, название (при наличии) парфюмерно-косметической продукции;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назначение парфюмерно-косметической продукции, если это не следует из наименования продукции;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косметика, предназначенная для детей, должна иметь соответствующую информацию в маркировке;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наименование изготовителя и его местонахождение (юридический адрес, включая страну);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страна происхождения парфюмерно-косметической продукции (если страна где расположено производство продукции не совпадает с юридическим адресом изготовителя);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наименование и место нахождения организации (юридический адрес), уполномоченной изготовителем на принятие претензий от потребителя (уполномоченный представитель изготовителя или импортер), если изготовитель не принимает претензии сам на территории государства-члена ТС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855</Words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Применение нормативно – правовых актов при осуществлении деятельности по реализации парфюмерно – косметических товаров</vt:lpstr>
      <vt:lpstr>Нормативно –правовые  акты</vt:lpstr>
      <vt:lpstr>Техническим регламентом Таможенного союза ТР ТС 009/2011 "О безопасности парфюмерно – косметической продукции" (утв. Решением Комиссии Таможенного союза от 23 сентября  2011 г. N 799).  </vt:lpstr>
      <vt:lpstr>Слайд 4</vt:lpstr>
      <vt:lpstr>Оценка соответствия парфюмерно – косметической  продукции</vt:lpstr>
      <vt:lpstr>Подтверждение соответствия парфюмерно-косметической продукции, требованиям Технического регламента в форме государственной регистрации с выдачей свидетельства о государственной регистрации продукции  установлено для следующих групп продукции:</vt:lpstr>
      <vt:lpstr>Слайд 7</vt:lpstr>
      <vt:lpstr>Слайд 8</vt:lpstr>
      <vt:lpstr>Маркировка должна содержать следующую обязательную информацию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Васильева Е.А.</cp:lastModifiedBy>
  <cp:revision>35</cp:revision>
  <dcterms:modified xsi:type="dcterms:W3CDTF">2016-06-21T14:49:40Z</dcterms:modified>
</cp:coreProperties>
</file>