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6E2DED-2850-4E00-8F01-1D22845399E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AF7F25-1730-4034-A128-4C6236F22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государственном информационном ресурсе в сфере  защиты прав потребителей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4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428604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428604"/>
            <a:ext cx="80010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2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571480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66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9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О государственном информационном ресурсе в сфере  защиты прав потребителей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Пугачёва И.В.</cp:lastModifiedBy>
  <cp:revision>7</cp:revision>
  <dcterms:created xsi:type="dcterms:W3CDTF">2016-02-25T20:16:39Z</dcterms:created>
  <dcterms:modified xsi:type="dcterms:W3CDTF">2016-03-15T06:21:37Z</dcterms:modified>
</cp:coreProperties>
</file>